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73322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Despicable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pull port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horizontal hard cover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EC7F43-0CE1-442E-872A-7EA84FD441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75956"/>
            <a:ext cx="7025776" cy="55804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ＭＳ Ｐゴシック" pitchFamily="-112" charset="-128"/>
                <a:cs typeface="Times New Roman" pitchFamily="-112" charset="0"/>
              </a:rPr>
              <a:t>Despicable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Despicable is an 18 round, 90 point, Comstock course of fire. There are 6 IPSC targets, 2 colt poppers,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Window prop must be closed with pull cord hanging unsupported and untouched.</a:t>
            </a:r>
          </a:p>
          <a:p>
            <a:endParaRPr lang="en-US" dirty="0"/>
          </a:p>
          <a:p>
            <a:r>
              <a:rPr lang="en-US" dirty="0"/>
              <a:t>Handgun start position is toes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on X’s.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157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2020-08-28T15:18:33Z</dcterms:modified>
  <cp:category>Shooting</cp:category>
</cp:coreProperties>
</file>

<file path=docProps/thumbnail.jpeg>
</file>